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jpeg" ContentType="image/jpeg"/>
  <Override PartName="/ppt/media/image2.png" ContentType="image/png"/>
  <Override PartName="/ppt/presProps.xml" ContentType="application/vnd.openxmlformats-officedocument.presentationml.presPro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D280E2-74F5-47B7-97E2-5F5C16D8540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D1C2A7-0A3E-41C8-B4EB-8AEC35A7DC4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BEF3FE-D576-4341-BC33-3D26A759B78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5DC177-DCB9-418B-89FA-21696D962FC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D320FD6-9833-470E-AACE-4BAD2E8905F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8D17A3-B49A-4B39-A4F4-DEE3986AC9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18307E1-A6EE-4CC4-973B-7371A759AA6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B4DF3F6-0C3E-4D43-AFD5-49717591AF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99C6E0A-9208-4B16-BB7F-A1333FF3DE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B9B7B2F-E364-45D4-9572-605EAE3C33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FCBCEF-B58B-4D35-A0ED-5B3AC74229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F579CA-3F7B-46A0-A684-140ADEEAE11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5908BC4-3877-43B3-8AB4-96C8DC89C4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6CF032-E3FE-43BA-B885-9E0D6F0C95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E892EA7-8C5F-4A55-A0D3-AF483D8D72A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69DF11E-F1F8-4225-919E-F0844BC856C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9C7B164-93B2-4B98-850B-884BC8FA648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7910CE-BAA8-4FE2-A9E0-42FD1CC99F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F932AB-6163-478E-A002-94B6E67B7AE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BD2EC5-04A6-403E-A17D-127C0AFEB65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7CFD7C-4ADC-4D0E-8F1C-9679C31BE95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A414BB-0BBD-45D9-8803-A0A0B72F594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355D01-FF7C-4A95-822A-06794419AB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37899C-6ED8-4C0D-90C7-9B1505C2B4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6028BD4-F7C0-41CF-ACF4-AB1FD1512AC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25F9148-A818-457B-9A7E-5BC45FF454DF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030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83" name="Picture 2" descr="Diverse Group People Working Together Concept Stock Photo - Download ..."/>
          <p:cNvPicPr/>
          <p:nvPr/>
        </p:nvPicPr>
        <p:blipFill>
          <a:blip r:embed="rId1">
            <a:alphaModFix amt="50000"/>
          </a:blip>
          <a:srcRect l="0" t="8162" r="0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900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ffffff"/>
                </a:solidFill>
                <a:latin typeface="Calibri Light"/>
              </a:rPr>
              <a:t>How to launch an Assessment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523880" y="4159440"/>
            <a:ext cx="9143640" cy="1098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Who should fill out the Assessment Survey 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1000"/>
                                  </p:stCondLst>
                                  <p:iterate type="el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How to solicit volunteers to take the Assessment Survey ©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How to solicit volunteers to take the Assessment Survey ©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How to solicit volunteers to take the Assessment Survey ©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How to solicit volunteers to take the Assessment Survey ©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How to solicit volunteers to take the Assessment Survey ©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How to solicit volunteers to take the Assessment Survey ©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How to solicit volunteers to take the Assessment Survey ©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Use social media conversations to determine if a formal statistical survey would get the attention of elected officials in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An HOA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 City Council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 School District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Try out the 31 questions to appreciate the breadth of management under study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Picture 2" descr="Group of diverse people working together — Stock Photo © Rawpixel #81066014"/>
          <p:cNvPicPr/>
          <p:nvPr/>
        </p:nvPicPr>
        <p:blipFill>
          <a:blip r:embed="rId1"/>
          <a:stretch/>
        </p:blipFill>
        <p:spPr>
          <a:xfrm>
            <a:off x="4378680" y="3151080"/>
            <a:ext cx="3434760" cy="193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How to solicit volunteers to take the Assessment Survey ©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How to solicit volunteers to take the Assessment Survey ©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How to solicit volunteers to take the Assessment Survey ©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How to solicit volunteers to take the Assessment Survey ©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How to solicit volunteers to take the Assessment Survey ©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How to solicit volunteers to take the Assessment Survey ©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Application>LibreOffice/7.4.4.2$Linux_X86_64 LibreOffice_project/40$Build-2</Application>
  <AppVersion>15.0000</AppVersion>
  <Words>182</Words>
  <Paragraphs>23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2023-06-19T02:01:18Z</dcterms:created>
  <dc:creator>Raymond Garubo, Ph.D.</dc:creator>
  <dc:description/>
  <dc:language>en-US</dc:language>
  <cp:lastModifiedBy>Raymond Garubo, Ph.D.</cp:lastModifiedBy>
  <dcterms:modified xsi:type="dcterms:W3CDTF">2023-06-19T02:27:16Z</dcterms:modified>
  <cp:revision>4</cp:revision>
  <dc:subject/>
  <dc:title>How to launch an Assessment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15</vt:r8>
  </property>
</Properties>
</file>